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rgbClr val="375A7D"/>
          </a:solidFill>
        </a:fill>
      </a:tcStyle>
    </a:wholeTbl>
    <a:band2H>
      <a:tcTxStyle b="def" i="def"/>
      <a:tcStyle>
        <a:tcBdr/>
        <a:fill>
          <a:solidFill>
            <a:srgbClr val="3B749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rgbClr val="53D5FD"/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53D5FD"/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53D5FD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Medium"/>
          <a:ea typeface="Avenir Medium"/>
          <a:cs typeface="Avenir Medium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381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A0A0A">
              <a:alpha val="92000"/>
            </a:srgbClr>
          </a:solidFill>
        </a:fill>
      </a:tcStyle>
    </a:band2H>
    <a:firstCol>
      <a:tcTxStyle b="off" i="off">
        <a:font>
          <a:latin typeface="Avenir Medium"/>
          <a:ea typeface="Avenir Medium"/>
          <a:cs typeface="Avenir Medium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635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381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Medium"/>
          <a:ea typeface="Avenir Medium"/>
          <a:cs typeface="Aveni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635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Medium"/>
          <a:ea typeface="Avenir Medium"/>
          <a:cs typeface="Aveni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635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EDFF">
              <a:alpha val="24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2">
              <a:satOff val="-5186"/>
              <a:lumOff val="-1238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satOff val="-5186"/>
              <a:lumOff val="-2840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D6D6D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080">
              <a:alpha val="32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41B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D2600">
              <a:alpha val="8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4F4F"/>
              </a:solidFill>
              <a:prstDash val="solid"/>
              <a:miter lim="400000"/>
            </a:ln>
          </a:top>
          <a:bottom>
            <a:ln w="12700" cap="flat">
              <a:solidFill>
                <a:srgbClr val="4F4F4F"/>
              </a:solidFill>
              <a:prstDash val="solid"/>
              <a:miter lim="400000"/>
            </a:ln>
          </a:bottom>
          <a:insideH>
            <a:ln w="12700" cap="flat">
              <a:solidFill>
                <a:srgbClr val="4F4F4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4F4F"/>
              </a:solidFill>
              <a:prstDash val="solid"/>
              <a:miter lim="400000"/>
            </a:ln>
          </a:top>
          <a:bottom>
            <a:ln w="12700" cap="flat">
              <a:solidFill>
                <a:srgbClr val="4F4F4F"/>
              </a:solidFill>
              <a:prstDash val="solid"/>
              <a:miter lim="400000"/>
            </a:ln>
          </a:bottom>
          <a:insideH>
            <a:ln w="12700" cap="flat">
              <a:solidFill>
                <a:srgbClr val="4F4F4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79797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chemeClr val="accent2">
            <a:satOff val="44164"/>
            <a:lumOff val="14231"/>
          </a:schemeClr>
        </a:fontRef>
        <a:schemeClr val="accent2">
          <a:satOff val="44164"/>
          <a:lumOff val="1423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79797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
</file>

<file path=ppt/media/image1.jpeg>
</file>

<file path=ppt/media/image1.tif>
</file>

<file path=ppt/media/image2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7" name="Shape 13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60400" y="4292600"/>
            <a:ext cx="11684000" cy="2222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60400" y="3416300"/>
            <a:ext cx="11684000" cy="8890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Image"/>
          <p:cNvSpPr/>
          <p:nvPr>
            <p:ph type="pic" sz="half" idx="13"/>
          </p:nvPr>
        </p:nvSpPr>
        <p:spPr>
          <a:xfrm>
            <a:off x="6502400" y="4879052"/>
            <a:ext cx="6502400" cy="48768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4" name="143918632_1620x1622.jpeg"/>
          <p:cNvSpPr/>
          <p:nvPr>
            <p:ph type="pic" sz="half" idx="14"/>
          </p:nvPr>
        </p:nvSpPr>
        <p:spPr>
          <a:xfrm>
            <a:off x="6502400" y="0"/>
            <a:ext cx="6502400" cy="4876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5" name="Image"/>
          <p:cNvSpPr/>
          <p:nvPr>
            <p:ph type="pic" idx="15"/>
          </p:nvPr>
        </p:nvSpPr>
        <p:spPr>
          <a:xfrm>
            <a:off x="0" y="0"/>
            <a:ext cx="6502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520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04" name="“Type a quote here.”"/>
          <p:cNvSpPr txBox="1"/>
          <p:nvPr>
            <p:ph type="body" sz="quarter" idx="14"/>
          </p:nvPr>
        </p:nvSpPr>
        <p:spPr>
          <a:xfrm>
            <a:off x="1270000" y="4248150"/>
            <a:ext cx="104648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–Johnny Appleseed"/>
          <p:cNvSpPr txBox="1"/>
          <p:nvPr>
            <p:ph type="body" sz="quarter" idx="13"/>
          </p:nvPr>
        </p:nvSpPr>
        <p:spPr>
          <a:xfrm>
            <a:off x="1270000" y="2959100"/>
            <a:ext cx="10464800" cy="520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13" name="“Type a quote here.”"/>
          <p:cNvSpPr txBox="1"/>
          <p:nvPr>
            <p:ph type="body" sz="quarter" idx="14"/>
          </p:nvPr>
        </p:nvSpPr>
        <p:spPr>
          <a:xfrm>
            <a:off x="1270000" y="1346200"/>
            <a:ext cx="104648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14" name="Image"/>
          <p:cNvSpPr/>
          <p:nvPr>
            <p:ph type="pic" idx="15"/>
          </p:nvPr>
        </p:nvSpPr>
        <p:spPr>
          <a:xfrm>
            <a:off x="-19050" y="3613150"/>
            <a:ext cx="13004800" cy="613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60400" y="1003300"/>
            <a:ext cx="11684000" cy="1460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60400" y="508000"/>
            <a:ext cx="11684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Image"/>
          <p:cNvSpPr/>
          <p:nvPr>
            <p:ph type="pic" idx="13"/>
          </p:nvPr>
        </p:nvSpPr>
        <p:spPr>
          <a:xfrm>
            <a:off x="0" y="2717800"/>
            <a:ext cx="13004800" cy="7035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xfrm>
            <a:off x="660400" y="1003300"/>
            <a:ext cx="11684000" cy="1460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660400" y="508000"/>
            <a:ext cx="11684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/>
          <p:nvPr>
            <p:ph type="title"/>
          </p:nvPr>
        </p:nvSpPr>
        <p:spPr>
          <a:xfrm>
            <a:off x="660400" y="3759200"/>
            <a:ext cx="11684000" cy="2222500"/>
          </a:xfrm>
          <a:prstGeom prst="rect">
            <a:avLst/>
          </a:prstGeom>
        </p:spPr>
        <p:txBody>
          <a:bodyPr anchor="ctr"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Image"/>
          <p:cNvSpPr/>
          <p:nvPr>
            <p:ph type="pic" idx="13"/>
          </p:nvPr>
        </p:nvSpPr>
        <p:spPr>
          <a:xfrm>
            <a:off x="6496050" y="6350"/>
            <a:ext cx="6502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9" name="Title Text"/>
          <p:cNvSpPr txBox="1"/>
          <p:nvPr>
            <p:ph type="title"/>
          </p:nvPr>
        </p:nvSpPr>
        <p:spPr>
          <a:xfrm>
            <a:off x="546100" y="4305300"/>
            <a:ext cx="5410200" cy="2984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0" name="Body Level One…"/>
          <p:cNvSpPr txBox="1"/>
          <p:nvPr>
            <p:ph type="body" sz="quarter" idx="1"/>
          </p:nvPr>
        </p:nvSpPr>
        <p:spPr>
          <a:xfrm>
            <a:off x="546100" y="3429000"/>
            <a:ext cx="5410200" cy="889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Image"/>
          <p:cNvSpPr/>
          <p:nvPr>
            <p:ph type="pic" idx="13"/>
          </p:nvPr>
        </p:nvSpPr>
        <p:spPr>
          <a:xfrm>
            <a:off x="6502400" y="0"/>
            <a:ext cx="65024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xfrm>
            <a:off x="660400" y="609600"/>
            <a:ext cx="5080000" cy="1854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sz="half" idx="1"/>
          </p:nvPr>
        </p:nvSpPr>
        <p:spPr>
          <a:xfrm>
            <a:off x="660400" y="2819400"/>
            <a:ext cx="5080000" cy="6057900"/>
          </a:xfrm>
          <a:prstGeom prst="rect">
            <a:avLst/>
          </a:prstGeom>
        </p:spPr>
        <p:txBody>
          <a:bodyPr/>
          <a:lstStyle>
            <a:lvl1pPr marL="393700" indent="-393700">
              <a:spcBef>
                <a:spcPts val="3200"/>
              </a:spcBef>
              <a:defRPr sz="3000"/>
            </a:lvl1pPr>
            <a:lvl2pPr marL="787400" indent="-393700">
              <a:spcBef>
                <a:spcPts val="3200"/>
              </a:spcBef>
              <a:defRPr sz="3000"/>
            </a:lvl2pPr>
            <a:lvl3pPr marL="1181100" indent="-393700">
              <a:spcBef>
                <a:spcPts val="3200"/>
              </a:spcBef>
              <a:defRPr sz="3000"/>
            </a:lvl3pPr>
            <a:lvl4pPr marL="1574800" indent="-393700">
              <a:spcBef>
                <a:spcPts val="3200"/>
              </a:spcBef>
              <a:defRPr sz="3000"/>
            </a:lvl4pPr>
            <a:lvl5pPr marL="1968500" indent="-393700">
              <a:spcBef>
                <a:spcPts val="3200"/>
              </a:spcBef>
              <a:defRPr sz="3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Body Level One…"/>
          <p:cNvSpPr txBox="1"/>
          <p:nvPr>
            <p:ph type="body" idx="1"/>
          </p:nvPr>
        </p:nvSpPr>
        <p:spPr>
          <a:xfrm>
            <a:off x="660400" y="1511300"/>
            <a:ext cx="11684000" cy="67183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60400" y="609600"/>
            <a:ext cx="11684000" cy="1422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60400" y="2019300"/>
            <a:ext cx="11684000" cy="6718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11897" y="9258299"/>
            <a:ext cx="352045" cy="4191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9pPr>
    </p:titleStyle>
    <p:bodyStyle>
      <a:lvl1pPr marL="4699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1pPr>
      <a:lvl2pPr marL="9398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2pPr>
      <a:lvl3pPr marL="14097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3pPr>
      <a:lvl4pPr marL="18796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4pPr>
      <a:lvl5pPr marL="23495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5pPr>
      <a:lvl6pPr marL="28194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6pPr>
      <a:lvl7pPr marL="32893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7pPr>
      <a:lvl8pPr marL="37592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8pPr>
      <a:lvl9pPr marL="42291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et’s Blog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Pet’s Blog</a:t>
            </a:r>
          </a:p>
        </p:txBody>
      </p:sp>
      <p:sp>
        <p:nvSpPr>
          <p:cNvPr id="140" name="Antoan Andonov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Antoan Andonov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4190" t="258" r="4105" b="26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43" name="Introdu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144" name="Pet’s blog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566674">
              <a:defRPr spc="372" sz="2328"/>
            </a:lvl1pPr>
          </a:lstStyle>
          <a:p>
            <a:pPr/>
            <a:r>
              <a:t>Pet’s blog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9423" r="0" b="9423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47" name="Ide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Idea</a:t>
            </a:r>
          </a:p>
        </p:txBody>
      </p:sp>
      <p:sp>
        <p:nvSpPr>
          <p:cNvPr id="148" name="Pet’s blog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566674">
              <a:defRPr spc="372" sz="2328"/>
            </a:lvl1pPr>
          </a:lstStyle>
          <a:p>
            <a:pPr/>
            <a:r>
              <a:t>Pet’s blog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484" t="710" r="387" b="817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51" name="Technolog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Technologies</a:t>
            </a:r>
          </a:p>
        </p:txBody>
      </p:sp>
      <p:sp>
        <p:nvSpPr>
          <p:cNvPr id="152" name="Pet’s blog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566674">
              <a:defRPr spc="372" sz="2328"/>
            </a:lvl1pPr>
          </a:lstStyle>
          <a:p>
            <a:pPr/>
            <a:r>
              <a:t>Pet’s blog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Antoan Andonov…"/>
          <p:cNvSpPr txBox="1"/>
          <p:nvPr>
            <p:ph type="body" idx="13"/>
          </p:nvPr>
        </p:nvSpPr>
        <p:spPr>
          <a:xfrm>
            <a:off x="1270000" y="5943600"/>
            <a:ext cx="10464800" cy="1358901"/>
          </a:xfrm>
          <a:prstGeom prst="rect">
            <a:avLst/>
          </a:prstGeom>
        </p:spPr>
        <p:txBody>
          <a:bodyPr/>
          <a:lstStyle/>
          <a:p>
            <a:pPr/>
            <a:r>
              <a:t>Antoan Andonov</a:t>
            </a:r>
          </a:p>
          <a:p>
            <a:pPr/>
            <a:r>
              <a:t>F.N. 25613</a:t>
            </a:r>
          </a:p>
          <a:p>
            <a:pPr/>
            <a:r>
              <a:t>RSMT</a:t>
            </a:r>
          </a:p>
        </p:txBody>
      </p:sp>
      <p:sp>
        <p:nvSpPr>
          <p:cNvPr id="155" name="Thanks for the attention!"/>
          <p:cNvSpPr txBox="1"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Thanks for the attention!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1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New_Template1">
      <a:majorFont>
        <a:latin typeface="Avenir Light"/>
        <a:ea typeface="Avenir Light"/>
        <a:cs typeface="Avenir Light"/>
      </a:majorFont>
      <a:minorFont>
        <a:latin typeface="Avenir Light"/>
        <a:ea typeface="Avenir Light"/>
        <a:cs typeface="Avenir Light"/>
      </a:minorFont>
    </a:fontScheme>
    <a:fmtScheme name="New_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450000"/>
            <a:satOff val="-18071"/>
            <a:lumOff val="-1460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84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1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New_Template1">
      <a:majorFont>
        <a:latin typeface="Avenir Light"/>
        <a:ea typeface="Avenir Light"/>
        <a:cs typeface="Avenir Light"/>
      </a:majorFont>
      <a:minorFont>
        <a:latin typeface="Avenir Light"/>
        <a:ea typeface="Avenir Light"/>
        <a:cs typeface="Avenir Light"/>
      </a:minorFont>
    </a:fontScheme>
    <a:fmtScheme name="New_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450000"/>
            <a:satOff val="-18071"/>
            <a:lumOff val="-1460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84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